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8" r:id="rId3"/>
    <p:sldId id="261" r:id="rId4"/>
    <p:sldId id="263" r:id="rId5"/>
    <p:sldId id="264" r:id="rId6"/>
    <p:sldId id="265" r:id="rId7"/>
    <p:sldId id="266" r:id="rId8"/>
    <p:sldId id="260" r:id="rId9"/>
    <p:sldId id="262" r:id="rId10"/>
  </p:sldIdLst>
  <p:sldSz cx="9144000" cy="6858000" type="screen4x3"/>
  <p:notesSz cx="6858000" cy="9144000"/>
  <p:embeddedFontLst>
    <p:embeddedFont>
      <p:font typeface="NanumGothic" panose="020D0604000000000000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18"/>
  </p:normalViewPr>
  <p:slideViewPr>
    <p:cSldViewPr snapToGrid="0" snapToObjects="1">
      <p:cViewPr>
        <p:scale>
          <a:sx n="115" d="100"/>
          <a:sy n="115" d="100"/>
        </p:scale>
        <p:origin x="2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88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25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11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49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5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2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40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8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526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118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2132-CE45-454F-8D0A-834762030AC5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CEB45-532B-5E4A-863F-751DA33165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646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yz-dev/microbit-with-ll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rl.kr/bi4xt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ai.com/api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A292-D3EF-3C4D-9813-C3E7D9012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M&amp;M’s Sorter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920D7F-05CE-F74E-BDC3-05A697CC1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75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E24F-733D-5D48-BD18-DD65032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85763" indent="-385763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및 실행 방법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85763" indent="-385763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설명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85763" indent="-385763">
              <a:buAutoNum type="arabicPeriod"/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85763" indent="-385763">
              <a:buAutoNum type="arabicPeriod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4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</a:p>
        </p:txBody>
      </p:sp>
      <p:pic>
        <p:nvPicPr>
          <p:cNvPr id="4" name="그림 3" descr="케이블, 전자제품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436A5582-1FCD-4647-9228-D7DACAE2A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5" r="22847"/>
          <a:stretch>
            <a:fillRect/>
          </a:stretch>
        </p:blipFill>
        <p:spPr>
          <a:xfrm>
            <a:off x="3155165" y="1690689"/>
            <a:ext cx="2833668" cy="342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E8F72-AA9C-0F4E-9F9F-1B7A30A97467}"/>
              </a:ext>
            </a:extLst>
          </p:cNvPr>
          <p:cNvSpPr txBox="1"/>
          <p:nvPr/>
        </p:nvSpPr>
        <p:spPr>
          <a:xfrm>
            <a:off x="2279545" y="5530632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입력한 텍스트에 따라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M&amp;M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분류기가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M&amp;M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왼쪽 혹은 오른쪽으로 회전하여 분류</a:t>
            </a:r>
          </a:p>
        </p:txBody>
      </p:sp>
    </p:spTree>
    <p:extLst>
      <p:ext uri="{BB962C8B-B14F-4D97-AF65-F5344CB8AC3E}">
        <p14:creationId xmlns:p14="http://schemas.microsoft.com/office/powerpoint/2010/main" val="218969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및 실행방법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8F72-AA9C-0F4E-9F9F-1B7A30A97467}"/>
              </a:ext>
            </a:extLst>
          </p:cNvPr>
          <p:cNvSpPr txBox="1"/>
          <p:nvPr/>
        </p:nvSpPr>
        <p:spPr>
          <a:xfrm>
            <a:off x="2623389" y="1835032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아래 링크에서 프로젝트를 다운로드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81E85-242B-BF49-9ADF-14B5EA5EF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5" y="3087371"/>
            <a:ext cx="8773610" cy="377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9CF1A-FA0A-6E49-9FEF-CC3DC2E862C1}"/>
              </a:ext>
            </a:extLst>
          </p:cNvPr>
          <p:cNvSpPr txBox="1"/>
          <p:nvPr/>
        </p:nvSpPr>
        <p:spPr>
          <a:xfrm>
            <a:off x="1955737" y="2348707"/>
            <a:ext cx="523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3"/>
              </a:rPr>
              <a:t>https://github.com/whyz-dev/microbit-with-llm</a:t>
            </a:r>
            <a:endParaRPr kumimoji="1"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혹은 </a:t>
            </a:r>
            <a:r>
              <a:rPr kumimoji="1" lang="en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https://</a:t>
            </a:r>
            <a:r>
              <a:rPr kumimoji="1"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url.kr</a:t>
            </a:r>
            <a:r>
              <a:rPr kumimoji="1" lang="en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/bi4xtr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AD20D-50C5-1B4A-A42F-C82DCED673D8}"/>
              </a:ext>
            </a:extLst>
          </p:cNvPr>
          <p:cNvSpPr/>
          <p:nvPr/>
        </p:nvSpPr>
        <p:spPr>
          <a:xfrm>
            <a:off x="4849792" y="6492874"/>
            <a:ext cx="1782501" cy="3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17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및 실행방법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8F72-AA9C-0F4E-9F9F-1B7A30A97467}"/>
              </a:ext>
            </a:extLst>
          </p:cNvPr>
          <p:cNvSpPr txBox="1"/>
          <p:nvPr/>
        </p:nvSpPr>
        <p:spPr>
          <a:xfrm>
            <a:off x="1882000" y="1690689"/>
            <a:ext cx="5379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압축을 해제한 후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MnM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sorter/.env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키 추가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없는 경우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https://openai.com/api/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발급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ctr"/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장치관리자에서 포트 번호 확인 후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MnM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sorter/.env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포트 번호 추가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32B432-3CBC-3C49-8681-F2AC59B6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636"/>
            <a:ext cx="9144000" cy="34983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D74496-F3B6-EC49-9975-0A59B214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247" t="10538" r="40649" b="85049"/>
          <a:stretch/>
        </p:blipFill>
        <p:spPr>
          <a:xfrm>
            <a:off x="1211282" y="3764478"/>
            <a:ext cx="4215741" cy="1543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69B59-F059-D64D-A139-48E123B2D5ED}"/>
              </a:ext>
            </a:extLst>
          </p:cNvPr>
          <p:cNvSpPr/>
          <p:nvPr/>
        </p:nvSpPr>
        <p:spPr>
          <a:xfrm>
            <a:off x="5655908" y="6492874"/>
            <a:ext cx="1782501" cy="3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3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및 실행방법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8F72-AA9C-0F4E-9F9F-1B7A30A97467}"/>
              </a:ext>
            </a:extLst>
          </p:cNvPr>
          <p:cNvSpPr txBox="1"/>
          <p:nvPr/>
        </p:nvSpPr>
        <p:spPr>
          <a:xfrm>
            <a:off x="1913266" y="1944958"/>
            <a:ext cx="531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run.bat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후 프롬프트 입력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지정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AA55C7-1CA4-4047-B785-631D18E7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41774"/>
            <a:ext cx="7658100" cy="245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31BACD-F90B-2C44-ADD9-AB39D207C201}"/>
              </a:ext>
            </a:extLst>
          </p:cNvPr>
          <p:cNvSpPr txBox="1"/>
          <p:nvPr/>
        </p:nvSpPr>
        <p:spPr>
          <a:xfrm>
            <a:off x="1190296" y="2598003"/>
            <a:ext cx="676340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화면에 빨간색이나 노란색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주황색이 있으면 왼쪽으로 옮겨주고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파란색이나 초록색이 있으면 오른쪽으로 옮겨줘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만약 아무것도 없거나 갈색이면 작동을 멈춰줘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계속 반복해줘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0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및 실행방법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8F72-AA9C-0F4E-9F9F-1B7A30A97467}"/>
              </a:ext>
            </a:extLst>
          </p:cNvPr>
          <p:cNvSpPr txBox="1"/>
          <p:nvPr/>
        </p:nvSpPr>
        <p:spPr>
          <a:xfrm>
            <a:off x="4045259" y="1838794"/>
            <a:ext cx="105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성공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C035DF-1E59-8648-95D6-B34ABFB6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41" y="2494125"/>
            <a:ext cx="5089317" cy="39987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18FB4B3-189F-1B49-B444-D6CF09EA9344}"/>
              </a:ext>
            </a:extLst>
          </p:cNvPr>
          <p:cNvSpPr/>
          <p:nvPr/>
        </p:nvSpPr>
        <p:spPr>
          <a:xfrm>
            <a:off x="3653388" y="3542641"/>
            <a:ext cx="881526" cy="338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E3FDF-2E4D-9F45-ABB5-9D48D459E798}"/>
              </a:ext>
            </a:extLst>
          </p:cNvPr>
          <p:cNvSpPr/>
          <p:nvPr/>
        </p:nvSpPr>
        <p:spPr>
          <a:xfrm>
            <a:off x="4094151" y="3881491"/>
            <a:ext cx="734382" cy="441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1E20DA-5977-F942-9B7A-BB23F85F27FA}"/>
              </a:ext>
            </a:extLst>
          </p:cNvPr>
          <p:cNvSpPr/>
          <p:nvPr/>
        </p:nvSpPr>
        <p:spPr>
          <a:xfrm>
            <a:off x="3710895" y="5263602"/>
            <a:ext cx="881526" cy="338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BFBA8-973A-9642-A67A-ABF6C5E44C34}"/>
              </a:ext>
            </a:extLst>
          </p:cNvPr>
          <p:cNvSpPr/>
          <p:nvPr/>
        </p:nvSpPr>
        <p:spPr>
          <a:xfrm>
            <a:off x="4151658" y="5602452"/>
            <a:ext cx="734382" cy="441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14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1179368"/>
            <a:ext cx="7740352" cy="110663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atinLnBrk="0"/>
            <a:r>
              <a:rPr kumimoji="1" lang="ko-KR" altLang="en-US" sz="3000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E3004-E255-EA48-A794-4D6D8F878FC3}"/>
              </a:ext>
            </a:extLst>
          </p:cNvPr>
          <p:cNvSpPr txBox="1"/>
          <p:nvPr/>
        </p:nvSpPr>
        <p:spPr>
          <a:xfrm>
            <a:off x="571352" y="2904259"/>
            <a:ext cx="2405924" cy="15647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50" latinLnBrk="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kumimoji="1" lang="ko-KR" altLang="en-US" sz="1500" dirty="0"/>
              <a:t>구조</a:t>
            </a:r>
            <a:endParaRPr kumimoji="1" lang="en-US" altLang="ko-KR" sz="1500" dirty="0"/>
          </a:p>
          <a:p>
            <a:pPr indent="-171450" latinLnBrk="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kumimoji="1" lang="ko-KR" altLang="en-US" sz="1500" dirty="0"/>
              <a:t>기능</a:t>
            </a:r>
            <a:endParaRPr kumimoji="1" lang="en-US" altLang="ko-KR" sz="1500" dirty="0"/>
          </a:p>
          <a:p>
            <a:pPr indent="-171450" latinLnBrk="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kumimoji="1" lang="ko-KR" altLang="en-US" sz="1500" dirty="0"/>
              <a:t>프롬프트</a:t>
            </a:r>
            <a:endParaRPr kumimoji="1" lang="en-US" altLang="ko-KR" sz="1500" dirty="0"/>
          </a:p>
        </p:txBody>
      </p:sp>
      <p:pic>
        <p:nvPicPr>
          <p:cNvPr id="5" name="그림 4" descr="케이블, 전자제품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9F44C1C2-510D-2A4F-B337-6CB5236BD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5" r="22847"/>
          <a:stretch>
            <a:fillRect/>
          </a:stretch>
        </p:blipFill>
        <p:spPr>
          <a:xfrm>
            <a:off x="2977276" y="2404324"/>
            <a:ext cx="2833668" cy="3429002"/>
          </a:xfrm>
          <a:prstGeom prst="rect">
            <a:avLst/>
          </a:prstGeom>
        </p:spPr>
      </p:pic>
      <p:pic>
        <p:nvPicPr>
          <p:cNvPr id="9" name="그림 8" descr="컴퓨터, 전자제품, 컴퓨터 하드웨어, 기계이(가) 표시된 사진&#10;&#10;자동 생성된 설명">
            <a:extLst>
              <a:ext uri="{FF2B5EF4-FFF2-40B4-BE49-F238E27FC236}">
                <a16:creationId xmlns:a16="http://schemas.microsoft.com/office/drawing/2014/main" id="{77BF8952-16F2-2541-891B-34C6AFACE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79" b="-3"/>
          <a:stretch>
            <a:fillRect/>
          </a:stretch>
        </p:blipFill>
        <p:spPr>
          <a:xfrm rot="5400000">
            <a:off x="5515334" y="2699819"/>
            <a:ext cx="3429002" cy="283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5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27F72-A81D-AD42-B20E-EB0D67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76424-6509-8E41-9A7B-EAC807104FF2}"/>
              </a:ext>
            </a:extLst>
          </p:cNvPr>
          <p:cNvSpPr/>
          <p:nvPr/>
        </p:nvSpPr>
        <p:spPr>
          <a:xfrm>
            <a:off x="7167357" y="3765843"/>
            <a:ext cx="1271014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microbit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9810D0-35B0-2747-A54B-4D52B8E1512A}"/>
              </a:ext>
            </a:extLst>
          </p:cNvPr>
          <p:cNvSpPr/>
          <p:nvPr/>
        </p:nvSpPr>
        <p:spPr>
          <a:xfrm>
            <a:off x="7167357" y="5171387"/>
            <a:ext cx="1271014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M&amp;M sorter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4D0F9-32DB-7A4B-BD98-9B11F5C1D563}"/>
              </a:ext>
            </a:extLst>
          </p:cNvPr>
          <p:cNvSpPr/>
          <p:nvPr/>
        </p:nvSpPr>
        <p:spPr>
          <a:xfrm>
            <a:off x="4659323" y="3765844"/>
            <a:ext cx="1271015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Camera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A3DB-A35A-6D49-8CDC-96D2743A3F61}"/>
              </a:ext>
            </a:extLst>
          </p:cNvPr>
          <p:cNvSpPr/>
          <p:nvPr/>
        </p:nvSpPr>
        <p:spPr>
          <a:xfrm>
            <a:off x="628650" y="1901393"/>
            <a:ext cx="1271014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6C0400-5989-7845-A292-C37A866FC748}"/>
              </a:ext>
            </a:extLst>
          </p:cNvPr>
          <p:cNvSpPr/>
          <p:nvPr/>
        </p:nvSpPr>
        <p:spPr>
          <a:xfrm>
            <a:off x="2329186" y="1901392"/>
            <a:ext cx="1271015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Code Agent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8FF7E1-5327-C54A-BFDD-15DFAE7ADC17}"/>
              </a:ext>
            </a:extLst>
          </p:cNvPr>
          <p:cNvSpPr/>
          <p:nvPr/>
        </p:nvSpPr>
        <p:spPr>
          <a:xfrm>
            <a:off x="4659323" y="5171387"/>
            <a:ext cx="1271015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OpenAI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3D936B-A8ED-3E4C-B016-CD4B4F8E8A15}"/>
              </a:ext>
            </a:extLst>
          </p:cNvPr>
          <p:cNvSpPr/>
          <p:nvPr/>
        </p:nvSpPr>
        <p:spPr>
          <a:xfrm>
            <a:off x="4109733" y="1901392"/>
            <a:ext cx="1271014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runner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A735DD-9C5F-9A43-8722-C0D793401633}"/>
              </a:ext>
            </a:extLst>
          </p:cNvPr>
          <p:cNvSpPr/>
          <p:nvPr/>
        </p:nvSpPr>
        <p:spPr>
          <a:xfrm>
            <a:off x="5896343" y="1899290"/>
            <a:ext cx="1271014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Image</a:t>
            </a:r>
          </a:p>
          <a:p>
            <a:pPr algn="ctr"/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Agent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09439FA-DAF1-5C49-BC14-8FCAB9CB4B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1899664" y="2408114"/>
            <a:ext cx="42952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BDD34D-AD9A-2441-B4B3-F6B33C237346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3600201" y="2408114"/>
            <a:ext cx="5095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958878A-5812-AF4C-A1A4-5C50AEF25B4E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380747" y="2406012"/>
            <a:ext cx="515596" cy="2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40D2885-2D92-1D46-A46C-DC59F6F90BE0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5294831" y="4779287"/>
            <a:ext cx="0" cy="39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8C6E661-AD98-4F49-B79C-5F56F00358F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02864" y="4779286"/>
            <a:ext cx="0" cy="39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F05DA6-7164-BF44-815C-EDDAF6183904}"/>
              </a:ext>
            </a:extLst>
          </p:cNvPr>
          <p:cNvSpPr/>
          <p:nvPr/>
        </p:nvSpPr>
        <p:spPr>
          <a:xfrm>
            <a:off x="2326232" y="5171386"/>
            <a:ext cx="1271015" cy="101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OpenAI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2DB7BAE-7E5B-FB4F-A84A-607AE3BCD6CD}"/>
              </a:ext>
            </a:extLst>
          </p:cNvPr>
          <p:cNvCxnSpPr>
            <a:cxnSpLocks/>
            <a:stCxn id="29" idx="2"/>
            <a:endCxn id="91" idx="0"/>
          </p:cNvCxnSpPr>
          <p:nvPr/>
        </p:nvCxnSpPr>
        <p:spPr>
          <a:xfrm flipH="1">
            <a:off x="2961740" y="2914835"/>
            <a:ext cx="2954" cy="22565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E3E0F21E-1340-F044-BBF1-6F6506900EDE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5271498" y="2935015"/>
            <a:ext cx="854162" cy="8074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271D4C49-E5AC-994D-BF85-CA4FE09A39B8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6955038" y="2918016"/>
            <a:ext cx="854161" cy="84149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735AEBF3-6F31-C74C-B412-A8D10D20CC96}"/>
              </a:ext>
            </a:extLst>
          </p:cNvPr>
          <p:cNvCxnSpPr>
            <a:cxnSpLocks/>
            <a:stCxn id="31" idx="2"/>
            <a:endCxn id="33" idx="2"/>
          </p:cNvCxnSpPr>
          <p:nvPr/>
        </p:nvCxnSpPr>
        <p:spPr>
          <a:xfrm rot="5400000" flipH="1" flipV="1">
            <a:off x="4277291" y="3930272"/>
            <a:ext cx="3272097" cy="1237019"/>
          </a:xfrm>
          <a:prstGeom prst="bentConnector3">
            <a:avLst>
              <a:gd name="adj1" fmla="val -69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54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168</Words>
  <Application>Microsoft Macintosh PowerPoint</Application>
  <PresentationFormat>화면 슬라이드 쇼(4:3)</PresentationFormat>
  <Paragraphs>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NanumGothic</vt:lpstr>
      <vt:lpstr>Calibri</vt:lpstr>
      <vt:lpstr>Arial</vt:lpstr>
      <vt:lpstr>Calibri Light</vt:lpstr>
      <vt:lpstr>Office 테마</vt:lpstr>
      <vt:lpstr>M&amp;M’s Sorter</vt:lpstr>
      <vt:lpstr>목차</vt:lpstr>
      <vt:lpstr>소개</vt:lpstr>
      <vt:lpstr>설치 및 실행방법</vt:lpstr>
      <vt:lpstr>설치 및 실행방법</vt:lpstr>
      <vt:lpstr>설치 및 실행방법</vt:lpstr>
      <vt:lpstr>설치 및 실행방법</vt:lpstr>
      <vt:lpstr>소개</vt:lpstr>
      <vt:lpstr>구조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M&amp;M’s Sorter</dc:title>
  <dc:creator>조강준</dc:creator>
  <cp:lastModifiedBy>조강준</cp:lastModifiedBy>
  <cp:revision>20</cp:revision>
  <dcterms:created xsi:type="dcterms:W3CDTF">2025-06-24T12:31:15Z</dcterms:created>
  <dcterms:modified xsi:type="dcterms:W3CDTF">2025-06-24T15:24:07Z</dcterms:modified>
</cp:coreProperties>
</file>